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0"/>
  </p:notesMasterIdLst>
  <p:sldIdLst>
    <p:sldId id="256" r:id="rId2"/>
    <p:sldId id="310" r:id="rId3"/>
    <p:sldId id="260" r:id="rId4"/>
    <p:sldId id="313" r:id="rId5"/>
    <p:sldId id="292" r:id="rId6"/>
    <p:sldId id="263" r:id="rId7"/>
    <p:sldId id="304" r:id="rId8"/>
    <p:sldId id="303" r:id="rId9"/>
    <p:sldId id="312" r:id="rId10"/>
    <p:sldId id="308" r:id="rId11"/>
    <p:sldId id="307" r:id="rId12"/>
    <p:sldId id="270" r:id="rId13"/>
    <p:sldId id="314" r:id="rId14"/>
    <p:sldId id="300" r:id="rId15"/>
    <p:sldId id="293" r:id="rId16"/>
    <p:sldId id="301" r:id="rId17"/>
    <p:sldId id="274" r:id="rId18"/>
    <p:sldId id="302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F2E"/>
    <a:srgbClr val="918485"/>
    <a:srgbClr val="1A1A1C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38" autoAdjust="0"/>
  </p:normalViewPr>
  <p:slideViewPr>
    <p:cSldViewPr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8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0_shape1"/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0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공공데이터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20888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395700" y="1099036"/>
            <a:ext cx="5400600" cy="804625"/>
            <a:chOff x="3395700" y="1099036"/>
            <a:chExt cx="5400600" cy="8046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54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6294856" y="1099036"/>
              <a:ext cx="14940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1_shape1"/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1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공공데이터</a:t>
            </a:r>
          </a:p>
        </p:txBody>
      </p:sp>
      <p:pic>
        <p:nvPicPr>
          <p:cNvPr id="6" name="slide11_picture2" descr="이미지"/>
          <p:cNvPicPr>
            <a:picLocks noChangeAspect="1"/>
          </p:cNvPicPr>
          <p:nvPr/>
        </p:nvPicPr>
        <p:blipFill rotWithShape="1">
          <a:blip r:embed="rId3" cstate="print"/>
          <a:srcRect l="4343" t="5145" b="9947"/>
          <a:stretch/>
        </p:blipFill>
        <p:spPr>
          <a:xfrm>
            <a:off x="2475228" y="2484721"/>
            <a:ext cx="7241544" cy="3456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2675620" y="1236445"/>
            <a:ext cx="684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223792" y="1700808"/>
            <a:ext cx="37444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4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663177" y="3198167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74" y="788450"/>
            <a:ext cx="6548452" cy="3064838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567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EC28B-1B50-461A-928D-070FFDE20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74" y="3853288"/>
            <a:ext cx="6459400" cy="2823150"/>
          </a:xfrm>
          <a:prstGeom prst="rect">
            <a:avLst/>
          </a:prstGeom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183A6AA-7A8D-40A6-939C-48A2539447EC}"/>
              </a:ext>
            </a:extLst>
          </p:cNvPr>
          <p:cNvSpPr/>
          <p:nvPr/>
        </p:nvSpPr>
        <p:spPr>
          <a:xfrm>
            <a:off x="3169467" y="6394197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43AFDD-9BF4-4362-9A17-3C114CA159C6}"/>
              </a:ext>
            </a:extLst>
          </p:cNvPr>
          <p:cNvSpPr/>
          <p:nvPr/>
        </p:nvSpPr>
        <p:spPr>
          <a:xfrm>
            <a:off x="4377968" y="6393147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235AC5-7B43-4FA3-9843-B83D6181447D}"/>
              </a:ext>
            </a:extLst>
          </p:cNvPr>
          <p:cNvSpPr/>
          <p:nvPr/>
        </p:nvSpPr>
        <p:spPr>
          <a:xfrm>
            <a:off x="7970625" y="6394580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B2ED50-E35B-49C9-8ADE-6D653E6B8335}"/>
              </a:ext>
            </a:extLst>
          </p:cNvPr>
          <p:cNvSpPr/>
          <p:nvPr/>
        </p:nvSpPr>
        <p:spPr>
          <a:xfrm>
            <a:off x="3466423" y="3543479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E29003D-65A0-463F-B636-DD930F2D51FA}"/>
              </a:ext>
            </a:extLst>
          </p:cNvPr>
          <p:cNvSpPr/>
          <p:nvPr/>
        </p:nvSpPr>
        <p:spPr>
          <a:xfrm>
            <a:off x="4706525" y="3541040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1D446F1-E884-4EDB-8071-D3376A54A446}"/>
              </a:ext>
            </a:extLst>
          </p:cNvPr>
          <p:cNvSpPr/>
          <p:nvPr/>
        </p:nvSpPr>
        <p:spPr>
          <a:xfrm>
            <a:off x="8426559" y="3541040"/>
            <a:ext cx="276636" cy="27612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B6BF5A5C-B50B-45D2-AC75-3CBEE43CD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7841" b="7841"/>
          <a:stretch/>
        </p:blipFill>
        <p:spPr bwMode="auto">
          <a:xfrm>
            <a:off x="5765336" y="3212976"/>
            <a:ext cx="6426660" cy="36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-19670" y="1"/>
            <a:ext cx="12211670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C1093-5C22-4665-8512-A4C77686CB15}"/>
              </a:ext>
            </a:extLst>
          </p:cNvPr>
          <p:cNvSpPr txBox="1"/>
          <p:nvPr/>
        </p:nvSpPr>
        <p:spPr>
          <a:xfrm>
            <a:off x="5411924" y="301350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4115780" y="198884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짧게 한 문장으로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8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186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F3691-807B-4AF9-8CCB-3B07234DC8C8}"/>
              </a:ext>
            </a:extLst>
          </p:cNvPr>
          <p:cNvGrpSpPr/>
          <p:nvPr/>
        </p:nvGrpSpPr>
        <p:grpSpPr>
          <a:xfrm>
            <a:off x="2351584" y="1268760"/>
            <a:ext cx="8522247" cy="4782838"/>
            <a:chOff x="1390177" y="1486383"/>
            <a:chExt cx="8522247" cy="4782838"/>
          </a:xfrm>
        </p:grpSpPr>
        <p:sp>
          <p:nvSpPr>
            <p:cNvPr id="11" name="slide11_shape3">
              <a:extLst>
                <a:ext uri="{FF2B5EF4-FFF2-40B4-BE49-F238E27FC236}">
                  <a16:creationId xmlns:a16="http://schemas.microsoft.com/office/drawing/2014/main" id="{D233EC4A-A870-43ED-8607-D7660E1391F4}"/>
                </a:ext>
              </a:extLst>
            </p:cNvPr>
            <p:cNvSpPr/>
            <p:nvPr/>
          </p:nvSpPr>
          <p:spPr>
            <a:xfrm>
              <a:off x="1390177" y="1814084"/>
              <a:ext cx="19511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</a:t>
              </a:r>
            </a:p>
          </p:txBody>
        </p:sp>
        <p:sp>
          <p:nvSpPr>
            <p:cNvPr id="12" name="slide11_shape3">
              <a:extLst>
                <a:ext uri="{FF2B5EF4-FFF2-40B4-BE49-F238E27FC236}">
                  <a16:creationId xmlns:a16="http://schemas.microsoft.com/office/drawing/2014/main" id="{28D35900-E97B-43D7-8B1F-407366E020C2}"/>
                </a:ext>
              </a:extLst>
            </p:cNvPr>
            <p:cNvSpPr/>
            <p:nvPr/>
          </p:nvSpPr>
          <p:spPr>
            <a:xfrm>
              <a:off x="1570551" y="436084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승객 수</a:t>
              </a:r>
            </a:p>
          </p:txBody>
        </p:sp>
        <p:sp>
          <p:nvSpPr>
            <p:cNvPr id="13" name="slide11_shape3">
              <a:extLst>
                <a:ext uri="{FF2B5EF4-FFF2-40B4-BE49-F238E27FC236}">
                  <a16:creationId xmlns:a16="http://schemas.microsoft.com/office/drawing/2014/main" id="{76DC2E06-2B9C-4AE6-9BEB-3D5939B51EFC}"/>
                </a:ext>
              </a:extLst>
            </p:cNvPr>
            <p:cNvSpPr/>
            <p:nvPr/>
          </p:nvSpPr>
          <p:spPr>
            <a:xfrm>
              <a:off x="1860877" y="3087463"/>
              <a:ext cx="1418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</a:t>
              </a:r>
            </a:p>
          </p:txBody>
        </p:sp>
        <p:sp>
          <p:nvSpPr>
            <p:cNvPr id="14" name="slide11_shape3">
              <a:extLst>
                <a:ext uri="{FF2B5EF4-FFF2-40B4-BE49-F238E27FC236}">
                  <a16:creationId xmlns:a16="http://schemas.microsoft.com/office/drawing/2014/main" id="{687A0477-1805-4653-A666-3A727057CB64}"/>
                </a:ext>
              </a:extLst>
            </p:cNvPr>
            <p:cNvSpPr/>
            <p:nvPr/>
          </p:nvSpPr>
          <p:spPr>
            <a:xfrm>
              <a:off x="1562718" y="563422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거래액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35F72A-32CA-4CEC-AB86-CC2BB2508C49}"/>
                </a:ext>
              </a:extLst>
            </p:cNvPr>
            <p:cNvGrpSpPr/>
            <p:nvPr/>
          </p:nvGrpSpPr>
          <p:grpSpPr>
            <a:xfrm>
              <a:off x="3773749" y="1486383"/>
              <a:ext cx="6138675" cy="930428"/>
              <a:chOff x="3773749" y="1486383"/>
              <a:chExt cx="6138675" cy="9304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900454-D340-48E9-A677-4E30992264C3}"/>
                  </a:ext>
                </a:extLst>
              </p:cNvPr>
              <p:cNvGrpSpPr/>
              <p:nvPr/>
            </p:nvGrpSpPr>
            <p:grpSpPr>
              <a:xfrm>
                <a:off x="3876564" y="1808788"/>
                <a:ext cx="4392488" cy="282155"/>
                <a:chOff x="3866508" y="1689404"/>
                <a:chExt cx="4392488" cy="28215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58453E24-7B90-4A86-9798-4F9C17C6F6D7}"/>
                    </a:ext>
                  </a:extLst>
                </p:cNvPr>
                <p:cNvSpPr/>
                <p:nvPr/>
              </p:nvSpPr>
              <p:spPr>
                <a:xfrm>
                  <a:off x="3899756" y="1689404"/>
                  <a:ext cx="4356484" cy="276999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slide17_shape2">
                  <a:extLst>
                    <a:ext uri="{FF2B5EF4-FFF2-40B4-BE49-F238E27FC236}">
                      <a16:creationId xmlns:a16="http://schemas.microsoft.com/office/drawing/2014/main" id="{1B13ACAE-836D-4A36-B440-A0BD57795794}"/>
                    </a:ext>
                  </a:extLst>
                </p:cNvPr>
                <p:cNvSpPr/>
                <p:nvPr/>
              </p:nvSpPr>
              <p:spPr>
                <a:xfrm>
                  <a:off x="3866508" y="1694560"/>
                  <a:ext cx="439248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algn="ctr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해당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월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마지막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일자를 기준으로 월별 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계산 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-&gt;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생성</a:t>
                  </a:r>
                  <a:endPara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5" name="slide17_shape2">
                <a:extLst>
                  <a:ext uri="{FF2B5EF4-FFF2-40B4-BE49-F238E27FC236}">
                    <a16:creationId xmlns:a16="http://schemas.microsoft.com/office/drawing/2014/main" id="{029981B0-D2B6-40DF-868E-8112E7593E58}"/>
                  </a:ext>
                </a:extLst>
              </p:cNvPr>
              <p:cNvSpPr/>
              <p:nvPr/>
            </p:nvSpPr>
            <p:spPr>
              <a:xfrm>
                <a:off x="3773749" y="1497560"/>
                <a:ext cx="35952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데이터를 월별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slide17_shape2">
                <a:extLst>
                  <a:ext uri="{FF2B5EF4-FFF2-40B4-BE49-F238E27FC236}">
                    <a16:creationId xmlns:a16="http://schemas.microsoft.com/office/drawing/2014/main" id="{4D11DE16-D581-4D42-A0A7-FEAA40B21C23}"/>
                  </a:ext>
                </a:extLst>
              </p:cNvPr>
              <p:cNvSpPr/>
              <p:nvPr/>
            </p:nvSpPr>
            <p:spPr>
              <a:xfrm>
                <a:off x="3802245" y="2139812"/>
                <a:ext cx="51155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라이브의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대조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slide17_shape2">
                <a:extLst>
                  <a:ext uri="{FF2B5EF4-FFF2-40B4-BE49-F238E27FC236}">
                    <a16:creationId xmlns:a16="http://schemas.microsoft.com/office/drawing/2014/main" id="{143AE163-226D-48B6-9019-8BA4E5EDED65}"/>
                  </a:ext>
                </a:extLst>
              </p:cNvPr>
              <p:cNvSpPr/>
              <p:nvPr/>
            </p:nvSpPr>
            <p:spPr>
              <a:xfrm>
                <a:off x="7542408" y="1497712"/>
                <a:ext cx="23700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누적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처리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필요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slide17_shape2">
                <a:extLst>
                  <a:ext uri="{FF2B5EF4-FFF2-40B4-BE49-F238E27FC236}">
                    <a16:creationId xmlns:a16="http://schemas.microsoft.com/office/drawing/2014/main" id="{7533712B-2233-4B1B-BF40-29078C232B8B}"/>
                  </a:ext>
                </a:extLst>
              </p:cNvPr>
              <p:cNvSpPr/>
              <p:nvPr/>
            </p:nvSpPr>
            <p:spPr>
              <a:xfrm>
                <a:off x="7297084" y="1486383"/>
                <a:ext cx="432048" cy="27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5DEE49-7E14-4950-97F9-11902EF92BD9}"/>
                </a:ext>
              </a:extLst>
            </p:cNvPr>
            <p:cNvGrpSpPr/>
            <p:nvPr/>
          </p:nvGrpSpPr>
          <p:grpSpPr>
            <a:xfrm>
              <a:off x="3770818" y="4224903"/>
              <a:ext cx="3846136" cy="565999"/>
              <a:chOff x="3770818" y="4224903"/>
              <a:chExt cx="3846136" cy="565999"/>
            </a:xfrm>
          </p:grpSpPr>
          <p:sp>
            <p:nvSpPr>
              <p:cNvPr id="22" name="slide17_shape2">
                <a:extLst>
                  <a:ext uri="{FF2B5EF4-FFF2-40B4-BE49-F238E27FC236}">
                    <a16:creationId xmlns:a16="http://schemas.microsoft.com/office/drawing/2014/main" id="{44F011C2-8B95-42A9-B8EA-6E071B218301}"/>
                  </a:ext>
                </a:extLst>
              </p:cNvPr>
              <p:cNvSpPr/>
              <p:nvPr/>
            </p:nvSpPr>
            <p:spPr>
              <a:xfrm>
                <a:off x="3770818" y="4224903"/>
                <a:ext cx="30452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데이터를 월별 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7C0B0B-1D48-4146-9FBE-1ADB4E931D84}"/>
                  </a:ext>
                </a:extLst>
              </p:cNvPr>
              <p:cNvSpPr/>
              <p:nvPr/>
            </p:nvSpPr>
            <p:spPr>
              <a:xfrm>
                <a:off x="3841526" y="4510719"/>
                <a:ext cx="3775428" cy="26499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slide17_shape2">
                <a:extLst>
                  <a:ext uri="{FF2B5EF4-FFF2-40B4-BE49-F238E27FC236}">
                    <a16:creationId xmlns:a16="http://schemas.microsoft.com/office/drawing/2014/main" id="{061DA8B2-6F93-4EAC-9AEB-32C92169DEDE}"/>
                  </a:ext>
                </a:extLst>
              </p:cNvPr>
              <p:cNvSpPr/>
              <p:nvPr/>
            </p:nvSpPr>
            <p:spPr>
              <a:xfrm>
                <a:off x="3802245" y="4513903"/>
                <a:ext cx="37754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날짜를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지정하여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새로운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3CD11E-7254-4624-AC47-B18E8CCEE291}"/>
                </a:ext>
              </a:extLst>
            </p:cNvPr>
            <p:cNvSpPr/>
            <p:nvPr/>
          </p:nvSpPr>
          <p:spPr>
            <a:xfrm>
              <a:off x="3863753" y="5987394"/>
              <a:ext cx="3433332" cy="27479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DFEFD57-442C-46D2-A8B3-4D87CA78EB04}"/>
                </a:ext>
              </a:extLst>
            </p:cNvPr>
            <p:cNvGrpSpPr/>
            <p:nvPr/>
          </p:nvGrpSpPr>
          <p:grpSpPr>
            <a:xfrm>
              <a:off x="3770818" y="5438148"/>
              <a:ext cx="4089097" cy="831073"/>
              <a:chOff x="3770818" y="5438148"/>
              <a:chExt cx="4089097" cy="831073"/>
            </a:xfrm>
          </p:grpSpPr>
          <p:sp>
            <p:nvSpPr>
              <p:cNvPr id="4" name="slide17_shape2"/>
              <p:cNvSpPr/>
              <p:nvPr/>
            </p:nvSpPr>
            <p:spPr>
              <a:xfrm>
                <a:off x="3770818" y="5438148"/>
                <a:ext cx="35981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그려지는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  <p:sp>
            <p:nvSpPr>
              <p:cNvPr id="26" name="slide17_shape2">
                <a:extLst>
                  <a:ext uri="{FF2B5EF4-FFF2-40B4-BE49-F238E27FC236}">
                    <a16:creationId xmlns:a16="http://schemas.microsoft.com/office/drawing/2014/main" id="{56D5DC09-BB85-43C9-B53D-263E8C372639}"/>
                  </a:ext>
                </a:extLst>
              </p:cNvPr>
              <p:cNvSpPr/>
              <p:nvPr/>
            </p:nvSpPr>
            <p:spPr>
              <a:xfrm>
                <a:off x="3802245" y="5687263"/>
                <a:ext cx="405767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오름차순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∴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문자형으로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인식된다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slide17_shape2">
                <a:extLst>
                  <a:ext uri="{FF2B5EF4-FFF2-40B4-BE49-F238E27FC236}">
                    <a16:creationId xmlns:a16="http://schemas.microsoft.com/office/drawing/2014/main" id="{5CDC0F33-5DC6-4516-AA67-ABFE2D4CCF24}"/>
                  </a:ext>
                </a:extLst>
              </p:cNvPr>
              <p:cNvSpPr/>
              <p:nvPr/>
            </p:nvSpPr>
            <p:spPr>
              <a:xfrm>
                <a:off x="3837558" y="5992222"/>
                <a:ext cx="36850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info, </a:t>
                </a:r>
                <a:r>
                  <a:rPr lang="en-US" altLang="ko-KR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dtype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자료형을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22D020A-A025-4544-B2D7-C46723A323BA}"/>
                </a:ext>
              </a:extLst>
            </p:cNvPr>
            <p:cNvGrpSpPr/>
            <p:nvPr/>
          </p:nvGrpSpPr>
          <p:grpSpPr>
            <a:xfrm>
              <a:off x="3828225" y="2838134"/>
              <a:ext cx="6012191" cy="862088"/>
              <a:chOff x="3828225" y="2838134"/>
              <a:chExt cx="6012191" cy="862088"/>
            </a:xfrm>
          </p:grpSpPr>
          <p:sp>
            <p:nvSpPr>
              <p:cNvPr id="9" name="slide17_shape2">
                <a:extLst>
                  <a:ext uri="{FF2B5EF4-FFF2-40B4-BE49-F238E27FC236}">
                    <a16:creationId xmlns:a16="http://schemas.microsoft.com/office/drawing/2014/main" id="{88A0D13A-BB05-4C31-B3C3-A94FC45DCB73}"/>
                  </a:ext>
                </a:extLst>
              </p:cNvPr>
              <p:cNvSpPr/>
              <p:nvPr/>
            </p:nvSpPr>
            <p:spPr>
              <a:xfrm>
                <a:off x="3841527" y="2838134"/>
                <a:ext cx="398266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결측값과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//N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표현된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존재해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에러 처리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2667D-4FEC-4231-ABCB-7214D50BC0E9}"/>
                  </a:ext>
                </a:extLst>
              </p:cNvPr>
              <p:cNvSpPr/>
              <p:nvPr/>
            </p:nvSpPr>
            <p:spPr>
              <a:xfrm>
                <a:off x="3909812" y="3432745"/>
                <a:ext cx="1538116" cy="26747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slide17_shape2">
                <a:extLst>
                  <a:ext uri="{FF2B5EF4-FFF2-40B4-BE49-F238E27FC236}">
                    <a16:creationId xmlns:a16="http://schemas.microsoft.com/office/drawing/2014/main" id="{31596144-F596-4031-878D-09321F7C0750}"/>
                  </a:ext>
                </a:extLst>
              </p:cNvPr>
              <p:cNvSpPr/>
              <p:nvPr/>
            </p:nvSpPr>
            <p:spPr>
              <a:xfrm>
                <a:off x="3828225" y="3133585"/>
                <a:ext cx="60121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특정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처리 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지정되지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않은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자료는 전부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NAN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발생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slide17_shape2">
                <a:extLst>
                  <a:ext uri="{FF2B5EF4-FFF2-40B4-BE49-F238E27FC236}">
                    <a16:creationId xmlns:a16="http://schemas.microsoft.com/office/drawing/2014/main" id="{05061322-A80A-4050-9CC4-36CB4181C0DD}"/>
                  </a:ext>
                </a:extLst>
              </p:cNvPr>
              <p:cNvSpPr/>
              <p:nvPr/>
            </p:nvSpPr>
            <p:spPr>
              <a:xfrm>
                <a:off x="3863752" y="3413064"/>
                <a:ext cx="1697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replace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(211001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18_shape1">
            <a:extLst>
              <a:ext uri="{FF2B5EF4-FFF2-40B4-BE49-F238E27FC236}">
                <a16:creationId xmlns:a16="http://schemas.microsoft.com/office/drawing/2014/main" id="{EDA6A307-BDCF-4FE7-98A2-EC4F00A01B9A}"/>
              </a:ext>
            </a:extLst>
          </p:cNvPr>
          <p:cNvSpPr/>
          <p:nvPr/>
        </p:nvSpPr>
        <p:spPr>
          <a:xfrm>
            <a:off x="5113330" y="5580546"/>
            <a:ext cx="1965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시점 격상</a:t>
            </a: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636CC-7A63-49F4-BA80-243072D638A3}"/>
              </a:ext>
            </a:extLst>
          </p:cNvPr>
          <p:cNvSpPr txBox="1"/>
          <p:nvPr/>
        </p:nvSpPr>
        <p:spPr>
          <a:xfrm>
            <a:off x="4361420" y="243901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2-2 </a:t>
            </a:r>
            <a:r>
              <a:rPr lang="ko-KR" altLang="en-US" dirty="0">
                <a:solidFill>
                  <a:schemeClr val="accent2"/>
                </a:solidFill>
              </a:rPr>
              <a:t>슬라이드 </a:t>
            </a:r>
            <a:r>
              <a:rPr lang="en-US" altLang="ko-KR" dirty="0">
                <a:solidFill>
                  <a:schemeClr val="accent2"/>
                </a:solidFill>
              </a:rPr>
              <a:t>2019</a:t>
            </a:r>
            <a:r>
              <a:rPr lang="ko-KR" altLang="en-US" dirty="0">
                <a:solidFill>
                  <a:schemeClr val="accent2"/>
                </a:solidFill>
              </a:rPr>
              <a:t>년도 자료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30BCC-032F-427F-8BD9-981EBB461DA3}"/>
              </a:ext>
            </a:extLst>
          </p:cNvPr>
          <p:cNvSpPr txBox="1"/>
          <p:nvPr/>
        </p:nvSpPr>
        <p:spPr>
          <a:xfrm>
            <a:off x="4361420" y="305966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코로나 이전 온라인 상품별 판매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E0811-1CA6-412C-80EE-C1E4F99003D4}"/>
              </a:ext>
            </a:extLst>
          </p:cNvPr>
          <p:cNvSpPr txBox="1"/>
          <p:nvPr/>
        </p:nvSpPr>
        <p:spPr>
          <a:xfrm>
            <a:off x="4361420" y="3562316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ko-KR" altLang="en-US" dirty="0">
                <a:solidFill>
                  <a:schemeClr val="accent2"/>
                </a:solidFill>
              </a:rPr>
              <a:t>나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19,18</a:t>
            </a:r>
            <a:r>
              <a:rPr lang="ko-KR" altLang="en-US" dirty="0">
                <a:solidFill>
                  <a:schemeClr val="accent2"/>
                </a:solidFill>
              </a:rPr>
              <a:t>년도</a:t>
            </a:r>
            <a:r>
              <a:rPr lang="en-US" altLang="ko-KR" dirty="0">
                <a:solidFill>
                  <a:schemeClr val="accent2"/>
                </a:solidFill>
              </a:rPr>
              <a:t> 3</a:t>
            </a:r>
            <a:r>
              <a:rPr lang="ko-KR" altLang="en-US" dirty="0">
                <a:solidFill>
                  <a:schemeClr val="accent2"/>
                </a:solidFill>
              </a:rPr>
              <a:t>월</a:t>
            </a:r>
            <a:r>
              <a:rPr lang="en-US" altLang="ko-KR" dirty="0">
                <a:solidFill>
                  <a:schemeClr val="accent2"/>
                </a:solidFill>
              </a:rPr>
              <a:t>, 8</a:t>
            </a:r>
            <a:r>
              <a:rPr lang="ko-KR" altLang="en-US" dirty="0">
                <a:solidFill>
                  <a:schemeClr val="accent2"/>
                </a:solidFill>
              </a:rPr>
              <a:t>월 증가했던 이유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ko-KR" altLang="en-US" dirty="0">
                <a:solidFill>
                  <a:schemeClr val="accent2"/>
                </a:solidFill>
              </a:rPr>
              <a:t>초반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추석</a:t>
            </a:r>
            <a:r>
              <a:rPr lang="en-US" altLang="ko-KR" dirty="0">
                <a:solidFill>
                  <a:schemeClr val="accent2"/>
                </a:solidFill>
              </a:rPr>
              <a:t>+</a:t>
            </a:r>
            <a:r>
              <a:rPr lang="ko-KR" altLang="en-US" dirty="0">
                <a:solidFill>
                  <a:schemeClr val="accent2"/>
                </a:solidFill>
              </a:rPr>
              <a:t>시위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,(</a:t>
            </a:r>
            <a:r>
              <a:rPr lang="ko-KR" altLang="en-US" dirty="0" err="1">
                <a:solidFill>
                  <a:schemeClr val="accent2"/>
                </a:solidFill>
              </a:rPr>
              <a:t>웹크롤링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</a:rPr>
              <a:t>기사머릿말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9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911424" y="410885"/>
            <a:ext cx="4502246" cy="6008845"/>
            <a:chOff x="2185698" y="172260"/>
            <a:chExt cx="5167615" cy="6008845"/>
          </a:xfrm>
        </p:grpSpPr>
        <p:sp>
          <p:nvSpPr>
            <p:cNvPr id="3" name="slide4_shape1"/>
            <p:cNvSpPr/>
            <p:nvPr/>
          </p:nvSpPr>
          <p:spPr>
            <a:xfrm>
              <a:off x="2595309" y="1308928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98227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762157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567844"/>
              <a:ext cx="4677796" cy="454198"/>
              <a:chOff x="2567642" y="3180367"/>
              <a:chExt cx="4677796" cy="454198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357566"/>
                <a:ext cx="41764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공공자전거 이용객 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 시간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3180367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3006082"/>
              <a:ext cx="3813700" cy="454198"/>
              <a:chOff x="2560535" y="3618605"/>
              <a:chExt cx="3813700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1" y="3795804"/>
                <a:ext cx="330581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618605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435686"/>
              <a:ext cx="3414385" cy="454199"/>
              <a:chOff x="2550869" y="4048209"/>
              <a:chExt cx="3414385" cy="454199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19" y="4225409"/>
                <a:ext cx="2896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404820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214261" y="386121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98046" y="4624362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75517" y="5811773"/>
              <a:ext cx="11162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2191650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712136" y="5035227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207568" y="5350108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712136" y="4295118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760296" y="1628800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705304" y="1628800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" y="-885434"/>
            <a:ext cx="12181636" cy="77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28268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2A86A1E4-8676-4B10-BF61-C2E852DA4EC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B76ED1-6F2C-45EC-B4B4-3BFACB1D1668}"/>
              </a:ext>
            </a:extLst>
          </p:cNvPr>
          <p:cNvSpPr/>
          <p:nvPr/>
        </p:nvSpPr>
        <p:spPr>
          <a:xfrm>
            <a:off x="7176120" y="4287970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36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757285" y="2909355"/>
            <a:ext cx="10853186" cy="2957378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3017652" y="1306688"/>
            <a:ext cx="6156695" cy="1386317"/>
            <a:chOff x="2671784" y="1336277"/>
            <a:chExt cx="6156695" cy="1386317"/>
          </a:xfrm>
        </p:grpSpPr>
        <p:sp>
          <p:nvSpPr>
            <p:cNvPr id="3" name="slide8_shape1"/>
            <p:cNvSpPr/>
            <p:nvPr/>
          </p:nvSpPr>
          <p:spPr>
            <a:xfrm>
              <a:off x="2671784" y="1336277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0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2594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1" y="2322484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0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slide5_shape4">
            <a:extLst>
              <a:ext uri="{FF2B5EF4-FFF2-40B4-BE49-F238E27FC236}">
                <a16:creationId xmlns:a16="http://schemas.microsoft.com/office/drawing/2014/main" id="{7FB50CD9-A333-4876-A327-4260FAEEB226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slide7_shape3">
            <a:extLst>
              <a:ext uri="{FF2B5EF4-FFF2-40B4-BE49-F238E27FC236}">
                <a16:creationId xmlns:a16="http://schemas.microsoft.com/office/drawing/2014/main" id="{63230234-8830-4B42-9975-ABD19EA68A4F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2D3EFE-1416-47E7-B6A4-2BE5CBF175A0}"/>
              </a:ext>
            </a:extLst>
          </p:cNvPr>
          <p:cNvSpPr/>
          <p:nvPr/>
        </p:nvSpPr>
        <p:spPr>
          <a:xfrm>
            <a:off x="7412464" y="4416792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3" name="slide5_shape4">
            <a:extLst>
              <a:ext uri="{FF2B5EF4-FFF2-40B4-BE49-F238E27FC236}">
                <a16:creationId xmlns:a16="http://schemas.microsoft.com/office/drawing/2014/main" id="{B2530016-2909-4B9F-96AE-B5D404161737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slide7_shape3">
            <a:extLst>
              <a:ext uri="{FF2B5EF4-FFF2-40B4-BE49-F238E27FC236}">
                <a16:creationId xmlns:a16="http://schemas.microsoft.com/office/drawing/2014/main" id="{5BA2817B-982B-409A-85EE-A9ADABBC9153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C7C402-5A48-4BFF-AAD9-374E62CA91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246975" y="1327489"/>
            <a:ext cx="7252456" cy="252631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F5C1C9-6E9D-4CB6-9151-8BA26DEE025E}"/>
              </a:ext>
            </a:extLst>
          </p:cNvPr>
          <p:cNvGrpSpPr/>
          <p:nvPr/>
        </p:nvGrpSpPr>
        <p:grpSpPr>
          <a:xfrm>
            <a:off x="180895" y="3756123"/>
            <a:ext cx="7248924" cy="2680334"/>
            <a:chOff x="521100" y="3944527"/>
            <a:chExt cx="6919720" cy="2004753"/>
          </a:xfrm>
        </p:grpSpPr>
        <p:pic>
          <p:nvPicPr>
            <p:cNvPr id="17" name="그림 1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219E62-8FFA-402A-BB84-5AF0B8AC5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738A02A-D588-4931-A3DE-5DC2771206F1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565511" y="3331002"/>
            <a:ext cx="4232713" cy="850242"/>
            <a:chOff x="7817923" y="3090446"/>
            <a:chExt cx="3755586" cy="850242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70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3" name="slide5_shape4">
            <a:extLst>
              <a:ext uri="{FF2B5EF4-FFF2-40B4-BE49-F238E27FC236}">
                <a16:creationId xmlns:a16="http://schemas.microsoft.com/office/drawing/2014/main" id="{EFCDF70C-6352-4690-AA94-4F9B0A36B86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slide7_shape3">
            <a:extLst>
              <a:ext uri="{FF2B5EF4-FFF2-40B4-BE49-F238E27FC236}">
                <a16:creationId xmlns:a16="http://schemas.microsoft.com/office/drawing/2014/main" id="{74EDF23B-D2D9-4876-94B5-E75DBBF74F6E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780453-C24A-46A4-9011-BC2F305865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246975" y="1327489"/>
            <a:ext cx="7252456" cy="252631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EF665C-594A-43E0-BC15-082B5AC04BAF}"/>
              </a:ext>
            </a:extLst>
          </p:cNvPr>
          <p:cNvGrpSpPr/>
          <p:nvPr/>
        </p:nvGrpSpPr>
        <p:grpSpPr>
          <a:xfrm>
            <a:off x="180895" y="3756123"/>
            <a:ext cx="7248924" cy="2680334"/>
            <a:chOff x="521100" y="3944527"/>
            <a:chExt cx="6919720" cy="2004753"/>
          </a:xfrm>
        </p:grpSpPr>
        <p:pic>
          <p:nvPicPr>
            <p:cNvPr id="19" name="그림 18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23B6D64C-8F1C-43E1-8845-74C4D5AAD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BF51E6-FBBF-4F91-94CE-F79FD2E70E18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slide9_shape5">
            <a:extLst>
              <a:ext uri="{FF2B5EF4-FFF2-40B4-BE49-F238E27FC236}">
                <a16:creationId xmlns:a16="http://schemas.microsoft.com/office/drawing/2014/main" id="{CA24C637-0D37-405C-8626-5448DB3F23E8}"/>
              </a:ext>
            </a:extLst>
          </p:cNvPr>
          <p:cNvSpPr/>
          <p:nvPr/>
        </p:nvSpPr>
        <p:spPr>
          <a:xfrm>
            <a:off x="8285872" y="764704"/>
            <a:ext cx="739593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13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13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lide9_shape1"/>
          <p:cNvSpPr/>
          <p:nvPr/>
        </p:nvSpPr>
        <p:spPr>
          <a:xfrm>
            <a:off x="7941295" y="2854648"/>
            <a:ext cx="3754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무관하게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낮은 값 유지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7370256" y="3634571"/>
            <a:ext cx="4896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계절적 사회적 영향으로 볼 수 있으나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7567791" y="4780080"/>
            <a:ext cx="4501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4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96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4829"/>
            <a:ext cx="12191998" cy="103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593</Words>
  <Application>Microsoft Office PowerPoint</Application>
  <PresentationFormat>와이드스크린</PresentationFormat>
  <Paragraphs>105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 Bold</vt:lpstr>
      <vt:lpstr>Arial</vt:lpstr>
      <vt:lpstr>맑은 고딕</vt:lpstr>
      <vt:lpstr>나눔스퀘어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115</cp:revision>
  <dcterms:modified xsi:type="dcterms:W3CDTF">2021-10-07T02:50:56Z</dcterms:modified>
</cp:coreProperties>
</file>